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6858000" cy="9144000"/>
  <p:defaultTextStyle>
    <a:defPPr>
      <a:defRPr lang="ja-JP"/>
    </a:defPPr>
    <a:lvl1pPr marL="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3054" y="4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500E8-602E-B844-8D17-CEA6AD59CB8F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168EE-C0C9-8742-9DC7-24712102AA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576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D76-79C1-2B4D-89C1-79C44ECD2BA2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EBA4-6F9C-8747-A48B-BE46680F9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745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66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5A68-83A9-5646-96FE-8FFAB6509947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0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A66F-6E43-7044-A7A6-04B5F0844073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9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EC7A-AB2A-E943-B9AA-957286C06A42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4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C9B4-26B5-A14E-A28F-59523DEFE568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0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689-499B-9345-8CC3-15737A311BEE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0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F5C9-3DA5-5142-BCAD-9FF988D83F4A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95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3FC1-0843-874A-BDF8-A7DCF2E85707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5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901D-C385-9742-B01B-29200C1EADFB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5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C836-865C-B941-B724-32AE89B579F1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533-8795-5D48-B309-04BE0AE10314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52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2534-80A3-6F47-BF3C-EAB6829A683D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4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F006-1553-8649-B32D-BF14765FB18D}" type="datetime1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1DCD-C2B9-F940-B155-D713400FB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4008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32469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A3 297x420 mm</PresentationFormat>
  <Paragraphs>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ホワイト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中野　淳</cp:lastModifiedBy>
  <cp:revision>1</cp:revision>
  <dcterms:modified xsi:type="dcterms:W3CDTF">2020-07-29T02:14:23Z</dcterms:modified>
</cp:coreProperties>
</file>